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GLSsX7Rg2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dictionary.com/metaphor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IIH3rOdvG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6i3WQNqUW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97lbv0_A2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Going for Gold in Figurative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32" y="3515359"/>
            <a:ext cx="18288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Similies</a:t>
            </a:r>
            <a:r>
              <a:rPr lang="en-US" dirty="0" smtClean="0"/>
              <a:t> compare two objects or people that have little in common.</a:t>
            </a:r>
          </a:p>
          <a:p>
            <a:r>
              <a:rPr lang="en-US" dirty="0" err="1" smtClean="0"/>
              <a:t>Similies</a:t>
            </a:r>
            <a:r>
              <a:rPr lang="en-US" dirty="0" smtClean="0"/>
              <a:t> usually use the words “like” or “as”</a:t>
            </a:r>
          </a:p>
        </p:txBody>
      </p:sp>
      <p:pic>
        <p:nvPicPr>
          <p:cNvPr id="5" name="4GLSsX7Rg2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23502" y="357505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Similes- </a:t>
            </a:r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the Winter Olympics.  </a:t>
            </a:r>
            <a:endParaRPr lang="en-US" dirty="0"/>
          </a:p>
          <a:p>
            <a:r>
              <a:rPr lang="en-US" dirty="0" smtClean="0"/>
              <a:t>Create at least 5 </a:t>
            </a:r>
            <a:r>
              <a:rPr lang="en-US" dirty="0" err="1" smtClean="0"/>
              <a:t>similies</a:t>
            </a:r>
            <a:r>
              <a:rPr lang="en-US" dirty="0" smtClean="0"/>
              <a:t> to describe the sports or the athletes.</a:t>
            </a:r>
          </a:p>
          <a:p>
            <a:r>
              <a:rPr lang="en-US" dirty="0" smtClean="0"/>
              <a:t>For example:  The skier flew down the mountain like an eagle on the hunt.</a:t>
            </a:r>
          </a:p>
          <a:p>
            <a:r>
              <a:rPr lang="en-US" dirty="0" smtClean="0"/>
              <a:t>Once you are done share with a partner.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1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 </a:t>
            </a:r>
            <a:r>
              <a:rPr lang="en-US" dirty="0">
                <a:hlinkClick r:id="rId3"/>
              </a:rPr>
              <a:t>metaphor</a:t>
            </a:r>
            <a:r>
              <a:rPr lang="en-US" dirty="0"/>
              <a:t> is a figure of speech that is used to make a comparison between two things that aren't alike but do have something in common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Unlike a </a:t>
            </a:r>
            <a:r>
              <a:rPr lang="en-US" dirty="0" err="1" smtClean="0"/>
              <a:t>similie</a:t>
            </a:r>
            <a:r>
              <a:rPr lang="en-US" dirty="0" smtClean="0"/>
              <a:t>, a metaphor does not use “like” or “as”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_IIH3rOdvG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09999" y="394721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3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Metaphors- 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the Winter Olympics.  </a:t>
            </a:r>
          </a:p>
          <a:p>
            <a:r>
              <a:rPr lang="en-US" dirty="0"/>
              <a:t>Create at least 5 </a:t>
            </a:r>
            <a:r>
              <a:rPr lang="en-US" dirty="0" smtClean="0"/>
              <a:t>metaphors </a:t>
            </a:r>
            <a:r>
              <a:rPr lang="en-US" dirty="0"/>
              <a:t>to describe the sports or the athletes.</a:t>
            </a:r>
          </a:p>
          <a:p>
            <a:r>
              <a:rPr lang="en-US" dirty="0"/>
              <a:t>For example:  </a:t>
            </a:r>
            <a:r>
              <a:rPr lang="en-US" dirty="0" smtClean="0"/>
              <a:t>Ice skaters are spinning tops on the ice. </a:t>
            </a:r>
            <a:endParaRPr lang="en-US" dirty="0"/>
          </a:p>
          <a:p>
            <a:r>
              <a:rPr lang="en-US" dirty="0"/>
              <a:t>Once you are done share with a partner.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7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Onomatopoeia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Onomatopoeia is using words that describe the sound an object makes.</a:t>
            </a:r>
          </a:p>
          <a:p>
            <a:r>
              <a:rPr lang="en-US" dirty="0" smtClean="0"/>
              <a:t>Ex.  “Pow” “Bam” “Moo” “Meow”</a:t>
            </a:r>
          </a:p>
          <a:p>
            <a:endParaRPr lang="en-US" dirty="0"/>
          </a:p>
        </p:txBody>
      </p:sp>
      <p:pic>
        <p:nvPicPr>
          <p:cNvPr id="4" name="s6i3WQNqUW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96497" y="357505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8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Onomatopoeia- 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the Winter Olympics.  </a:t>
            </a:r>
          </a:p>
          <a:p>
            <a:r>
              <a:rPr lang="en-US" dirty="0"/>
              <a:t>Create at least 5 </a:t>
            </a:r>
            <a:r>
              <a:rPr lang="en-US" dirty="0" smtClean="0"/>
              <a:t>sentences using onomatopoeia </a:t>
            </a:r>
            <a:r>
              <a:rPr lang="en-US" dirty="0"/>
              <a:t>to describe the sports or the athletes.</a:t>
            </a:r>
          </a:p>
          <a:p>
            <a:r>
              <a:rPr lang="en-US" dirty="0"/>
              <a:t>For example:  </a:t>
            </a:r>
            <a:r>
              <a:rPr lang="en-US" dirty="0" smtClean="0"/>
              <a:t>Skiers swished around each gate on the mountain.</a:t>
            </a:r>
            <a:endParaRPr lang="en-US" dirty="0"/>
          </a:p>
          <a:p>
            <a:r>
              <a:rPr lang="en-US" dirty="0"/>
              <a:t>Once you are done share with a partner.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8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Alliteration is the repeated use of the initial sound of a word.</a:t>
            </a:r>
          </a:p>
          <a:p>
            <a:r>
              <a:rPr lang="en-US" dirty="0" smtClean="0"/>
              <a:t>Ex.  Skiers swished and swooshed as they slayed the slalom. </a:t>
            </a:r>
          </a:p>
          <a:p>
            <a:endParaRPr lang="en-US" dirty="0"/>
          </a:p>
        </p:txBody>
      </p:sp>
      <p:pic>
        <p:nvPicPr>
          <p:cNvPr id="4" name="U97lbv0_A2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45925" y="357505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2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Alliteration- 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the Winter Olympics.  </a:t>
            </a:r>
          </a:p>
          <a:p>
            <a:r>
              <a:rPr lang="en-US" dirty="0"/>
              <a:t>Create at least 5 sentences using </a:t>
            </a:r>
            <a:r>
              <a:rPr lang="en-US" dirty="0" smtClean="0"/>
              <a:t>alliteration to </a:t>
            </a:r>
            <a:r>
              <a:rPr lang="en-US" dirty="0"/>
              <a:t>describe the sports or the athletes.</a:t>
            </a:r>
          </a:p>
          <a:p>
            <a:r>
              <a:rPr lang="en-US" dirty="0"/>
              <a:t>For example:  </a:t>
            </a:r>
            <a:r>
              <a:rPr lang="en-US" dirty="0" smtClean="0"/>
              <a:t>Curlers cringed and cried as their turn cost them the win.</a:t>
            </a:r>
            <a:endParaRPr lang="en-US" dirty="0"/>
          </a:p>
          <a:p>
            <a:r>
              <a:rPr lang="en-US" dirty="0"/>
              <a:t>Once you are done share with a partner.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62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272</Words>
  <Application>Microsoft Office PowerPoint</Application>
  <PresentationFormat>Widescreen</PresentationFormat>
  <Paragraphs>33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Going for Gold in Figurative Language</vt:lpstr>
      <vt:lpstr>Similes</vt:lpstr>
      <vt:lpstr>Similes- Your Turn!</vt:lpstr>
      <vt:lpstr>Metaphors</vt:lpstr>
      <vt:lpstr>Metaphors- Your Turn</vt:lpstr>
      <vt:lpstr>Onomatopoeia</vt:lpstr>
      <vt:lpstr>Onomatopoeia- Your Turn!</vt:lpstr>
      <vt:lpstr>Alliteration</vt:lpstr>
      <vt:lpstr>Alliteration- Your Turn!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for Gold in Figurative Language</dc:title>
  <dc:creator>Carrie Sinone</dc:creator>
  <cp:lastModifiedBy>Carrie Sinone</cp:lastModifiedBy>
  <cp:revision>5</cp:revision>
  <dcterms:created xsi:type="dcterms:W3CDTF">2018-02-11T23:45:34Z</dcterms:created>
  <dcterms:modified xsi:type="dcterms:W3CDTF">2018-02-12T01:05:43Z</dcterms:modified>
</cp:coreProperties>
</file>